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403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0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7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9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4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0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2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1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8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3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2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DB1B0-7A65-4F4F-B918-07F8BE6CA7FB}" type="datetimeFigureOut">
              <a:rPr lang="en-US" smtClean="0"/>
              <a:t>12/26/2015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298A7-9BE3-4A9C-A3DF-9070FB0C2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3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KERJALAPANGAN TASIK CHINI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7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292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662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901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85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95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43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88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64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C_00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143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DSC_00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569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DSC_00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369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DSC_0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762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DSC_00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34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DSC_00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043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DSC_00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333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DSC_006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053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DSC_00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63" y="0"/>
            <a:ext cx="45878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901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0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721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0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6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0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210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0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832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224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06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096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710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6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12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1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93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DSC_02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988"/>
            <a:ext cx="9144000" cy="5532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592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DSC_02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450"/>
            <a:ext cx="9144000" cy="5499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255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SC_02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032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SC_02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06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SC_02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39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SC_02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84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SC_026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6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DSC_02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824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DSC_0286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570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DSC_0286b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382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DSC_02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3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DSC_02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023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DSC_02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702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DSC_026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457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DSC_02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8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69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498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82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506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195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770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97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09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674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25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101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888"/>
            <a:ext cx="9144000" cy="61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82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SC_01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4700"/>
            <a:ext cx="9144000" cy="530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71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On-screen Show (4:3)</PresentationFormat>
  <Paragraphs>1</Paragraphs>
  <Slides>57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Theme</vt:lpstr>
      <vt:lpstr>KERJALAPANGAN TASIK CHINI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KERJALAPANGAN TASIK CHINI</dc:title>
  <dc:creator>User</dc:creator>
  <cp:lastModifiedBy>User</cp:lastModifiedBy>
  <cp:revision>1</cp:revision>
  <dcterms:created xsi:type="dcterms:W3CDTF">2015-12-26T13:30:08Z</dcterms:created>
  <dcterms:modified xsi:type="dcterms:W3CDTF">2015-12-26T13:31:55Z</dcterms:modified>
</cp:coreProperties>
</file>